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" panose="020B0604020202020204" charset="0"/>
      <p:regular r:id="rId17"/>
    </p:embeddedFont>
    <p:embeddedFont>
      <p:font typeface="Clear Sans Regular Bold" panose="020B0604020202020204" charset="0"/>
      <p:regular r:id="rId18"/>
    </p:embeddedFont>
    <p:embeddedFont>
      <p:font typeface="Open Sans Extra Bold" panose="020B0604020202020204" charset="0"/>
      <p:regular r:id="rId19"/>
    </p:embeddedFont>
    <p:embeddedFont>
      <p:font typeface="Open Sans Light" panose="020B03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2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574163" y="3575800"/>
            <a:ext cx="5713837" cy="6711200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6101" b="36101"/>
          <a:stretch>
            <a:fillRect/>
          </a:stretch>
        </p:blipFill>
        <p:spPr>
          <a:xfrm>
            <a:off x="0" y="-230614"/>
            <a:ext cx="18288000" cy="38064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148303" y="5031345"/>
            <a:ext cx="4094692" cy="829448"/>
            <a:chOff x="0" y="0"/>
            <a:chExt cx="5459589" cy="1105931"/>
          </a:xfrm>
        </p:grpSpPr>
        <p:sp>
          <p:nvSpPr>
            <p:cNvPr id="5" name="TextBox 5"/>
            <p:cNvSpPr txBox="1"/>
            <p:nvPr/>
          </p:nvSpPr>
          <p:spPr>
            <a:xfrm>
              <a:off x="1503046" y="-47625"/>
              <a:ext cx="3956542" cy="115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78"/>
                </a:lnSpc>
              </a:pPr>
              <a:r>
                <a:rPr lang="en-US" sz="2556">
                  <a:solidFill>
                    <a:srgbClr val="000000"/>
                  </a:solidFill>
                  <a:latin typeface="Hammersmith One Bold"/>
                </a:rPr>
                <a:t>Project Supervisor: Dr. Praveen Lalwani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918" y="50278"/>
              <a:ext cx="963135" cy="98097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3418932" y="6648710"/>
            <a:ext cx="382406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418932" y="7370376"/>
            <a:ext cx="3824063" cy="134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1"/>
              </a:lnSpc>
            </a:pPr>
            <a:r>
              <a:rPr lang="en-US" sz="2934">
                <a:solidFill>
                  <a:srgbClr val="000000"/>
                </a:solidFill>
                <a:latin typeface="Clear Sans Regular Bold"/>
              </a:rPr>
              <a:t>Project Reviewers:</a:t>
            </a:r>
          </a:p>
          <a:p>
            <a:pPr>
              <a:lnSpc>
                <a:spcPts val="3521"/>
              </a:lnSpc>
            </a:pPr>
            <a:r>
              <a:rPr lang="en-US" sz="2934">
                <a:solidFill>
                  <a:srgbClr val="000000"/>
                </a:solidFill>
                <a:latin typeface="Clear Sans Regular Bold"/>
              </a:rPr>
              <a:t>Dr. V. Pandimurugan</a:t>
            </a:r>
          </a:p>
          <a:p>
            <a:pPr>
              <a:lnSpc>
                <a:spcPts val="3521"/>
              </a:lnSpc>
              <a:spcBef>
                <a:spcPct val="0"/>
              </a:spcBef>
            </a:pPr>
            <a:r>
              <a:rPr lang="en-US" sz="2934">
                <a:solidFill>
                  <a:srgbClr val="000000"/>
                </a:solidFill>
                <a:latin typeface="Clear Sans Regular Bold"/>
              </a:rPr>
              <a:t>Dr. Prashant G.K.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06409" y="4017304"/>
            <a:ext cx="10278906" cy="5027180"/>
            <a:chOff x="0" y="0"/>
            <a:chExt cx="13705209" cy="67029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6085882"/>
              <a:ext cx="8349061" cy="617025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114300"/>
              <a:ext cx="13705209" cy="560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881"/>
                </a:lnSpc>
                <a:spcBef>
                  <a:spcPct val="0"/>
                </a:spcBef>
              </a:pPr>
              <a:r>
                <a:rPr lang="en-US" sz="10075" spc="-100">
                  <a:solidFill>
                    <a:srgbClr val="000000"/>
                  </a:solidFill>
                  <a:latin typeface="Hammersmith One Bold"/>
                </a:rPr>
                <a:t>Consultancy project based on barter system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922" y="-164922"/>
            <a:ext cx="8368716" cy="10616844"/>
          </a:xfrm>
          <a:prstGeom prst="rect">
            <a:avLst/>
          </a:prstGeom>
          <a:solidFill>
            <a:srgbClr val="FFB92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542332"/>
            <a:ext cx="6259257" cy="1891285"/>
            <a:chOff x="0" y="0"/>
            <a:chExt cx="8345676" cy="252171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073035"/>
              <a:ext cx="6071136" cy="448678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76200"/>
              <a:ext cx="8345676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Demo video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35086" y="1022314"/>
            <a:ext cx="689712" cy="702485"/>
          </a:xfrm>
          <a:prstGeom prst="rect">
            <a:avLst/>
          </a:prstGeom>
        </p:spPr>
      </p:pic>
      <p:pic>
        <p:nvPicPr>
          <p:cNvPr id="7" name="Demo video">
            <a:hlinkClick r:id="" action="ppaction://media"/>
            <a:extLst>
              <a:ext uri="{FF2B5EF4-FFF2-40B4-BE49-F238E27FC236}">
                <a16:creationId xmlns:a16="http://schemas.microsoft.com/office/drawing/2014/main" id="{4924189E-ACB3-42F2-B297-7865320F1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20400" y="209550"/>
            <a:ext cx="4440555" cy="986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8387" y="4295775"/>
            <a:ext cx="69512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42"/>
          <a:stretch>
            <a:fillRect/>
          </a:stretch>
        </p:blipFill>
        <p:spPr>
          <a:xfrm>
            <a:off x="-227785" y="-360315"/>
            <a:ext cx="7078471" cy="110076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30016" y="1323190"/>
            <a:ext cx="7919200" cy="7929732"/>
            <a:chOff x="0" y="0"/>
            <a:chExt cx="10558933" cy="10572976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0558933" cy="155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8"/>
                </a:lnSpc>
                <a:spcBef>
                  <a:spcPct val="0"/>
                </a:spcBef>
              </a:pPr>
              <a:r>
                <a:rPr lang="en-US" sz="8008">
                  <a:solidFill>
                    <a:srgbClr val="000000"/>
                  </a:solidFill>
                  <a:latin typeface="Hammersmith One Bold"/>
                </a:rPr>
                <a:t>Group Members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38211"/>
              <a:ext cx="10558933" cy="6134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Shikhar Pandey - 19BCE10016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Vedant Agrawal - 19BCE10057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Shreyash Singh - 19BCY10066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Patnala Saikiran - 19BCY10103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Shivam Agrawal - 19BCY10140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Krishna Agrawal - 19BCY10177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Mayank Nath Tiwary - 19BME10034</a:t>
              </a:r>
            </a:p>
            <a:p>
              <a:pPr marL="624916" lvl="1" indent="-312458">
                <a:lnSpc>
                  <a:spcPts val="4052"/>
                </a:lnSpc>
                <a:buFont typeface="Arial"/>
                <a:buChar char="•"/>
              </a:pPr>
              <a:r>
                <a:rPr lang="en-US" sz="2894">
                  <a:solidFill>
                    <a:srgbClr val="000000"/>
                  </a:solidFill>
                  <a:latin typeface="Clear Sans Regular"/>
                </a:rPr>
                <a:t>Naman Arora - 19MIM10057</a:t>
              </a:r>
            </a:p>
            <a:p>
              <a:pPr>
                <a:lnSpc>
                  <a:spcPts val="4052"/>
                </a:lnSpc>
              </a:pPr>
              <a:endParaRPr lang="en-US" sz="2894">
                <a:solidFill>
                  <a:srgbClr val="000000"/>
                </a:solidFill>
                <a:latin typeface="Clear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9" b="1259"/>
          <a:stretch>
            <a:fillRect/>
          </a:stretch>
        </p:blipFill>
        <p:spPr>
          <a:xfrm>
            <a:off x="328580" y="1958216"/>
            <a:ext cx="6863881" cy="63705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62336" y="1508880"/>
            <a:ext cx="7388138" cy="6334231"/>
            <a:chOff x="0" y="0"/>
            <a:chExt cx="9850851" cy="8445641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9850851" cy="1570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959"/>
                </a:lnSpc>
                <a:spcBef>
                  <a:spcPct val="0"/>
                </a:spcBef>
              </a:pPr>
              <a:r>
                <a:rPr lang="en-US" sz="8144">
                  <a:solidFill>
                    <a:srgbClr val="000000"/>
                  </a:solidFill>
                  <a:latin typeface="Hammersmith One Bold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37723"/>
              <a:ext cx="9850851" cy="4007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0646" lvl="1" indent="-310323">
                <a:lnSpc>
                  <a:spcPts val="4024"/>
                </a:lnSpc>
                <a:buFont typeface="Arial"/>
                <a:buChar char="•"/>
              </a:pPr>
              <a:r>
                <a:rPr lang="en-US" sz="2874">
                  <a:solidFill>
                    <a:srgbClr val="000000"/>
                  </a:solidFill>
                  <a:latin typeface="Clear Sans Regular"/>
                </a:rPr>
                <a:t>Since the beginning of human history, people have been trading directly in goods and services in a trading system.</a:t>
              </a:r>
            </a:p>
            <a:p>
              <a:pPr marL="620646" lvl="1" indent="-310323">
                <a:lnSpc>
                  <a:spcPts val="4024"/>
                </a:lnSpc>
                <a:buFont typeface="Arial"/>
                <a:buChar char="•"/>
              </a:pPr>
              <a:r>
                <a:rPr lang="en-US" sz="2874">
                  <a:solidFill>
                    <a:srgbClr val="000000"/>
                  </a:solidFill>
                  <a:latin typeface="Clear Sans Regular"/>
                </a:rPr>
                <a:t>We're creating an app based on the barter system.</a:t>
              </a:r>
            </a:p>
            <a:p>
              <a:pPr>
                <a:lnSpc>
                  <a:spcPts val="4024"/>
                </a:lnSpc>
              </a:pPr>
              <a:endParaRPr lang="en-US" sz="2874">
                <a:solidFill>
                  <a:srgbClr val="000000"/>
                </a:solidFill>
                <a:latin typeface="Clear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TextBox 3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What have we done?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654" y="3332950"/>
            <a:ext cx="1120080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have created most of the UIs required for the app.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have also interlinked them.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98957" y="3490263"/>
            <a:ext cx="6728611" cy="37848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What to do next?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4538"/>
            <a:ext cx="7021623" cy="572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2316" lvl="1" indent="-501158">
              <a:lnSpc>
                <a:spcPts val="6499"/>
              </a:lnSpc>
              <a:buFont typeface="Arial"/>
              <a:buChar char="•"/>
            </a:pPr>
            <a:r>
              <a:rPr lang="en-US" sz="4642">
                <a:solidFill>
                  <a:srgbClr val="000000"/>
                </a:solidFill>
                <a:latin typeface="Open Sans Light"/>
              </a:rPr>
              <a:t>The next step would be completing the UI work and connecting the UIs.</a:t>
            </a:r>
          </a:p>
          <a:p>
            <a:pPr marL="1002316" lvl="1" indent="-501158">
              <a:lnSpc>
                <a:spcPts val="6499"/>
              </a:lnSpc>
              <a:buFont typeface="Arial"/>
              <a:buChar char="•"/>
            </a:pPr>
            <a:r>
              <a:rPr lang="en-US" sz="4642">
                <a:solidFill>
                  <a:srgbClr val="000000"/>
                </a:solidFill>
                <a:latin typeface="Open Sans Light"/>
              </a:rPr>
              <a:t>Finally, we will be connecting it to the database.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TextBox 3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How will it help the community?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56746"/>
            <a:ext cx="16230600" cy="302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8647" lvl="1" indent="-374324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000000"/>
                </a:solidFill>
                <a:latin typeface="Open Sans Light"/>
              </a:rPr>
              <a:t>It will allow individuals to trade items that they own but are not using for items that they need.</a:t>
            </a:r>
          </a:p>
          <a:p>
            <a:pPr marL="748647" lvl="1" indent="-374324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000000"/>
                </a:solidFill>
                <a:latin typeface="Open Sans Light"/>
              </a:rPr>
              <a:t>It will be helpful for various NGOs where people donate their personal belongings instead of money and they can trade it for whatever they need.</a:t>
            </a:r>
          </a:p>
          <a:p>
            <a:pPr marL="748647" lvl="1" indent="-374324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000000"/>
                </a:solidFill>
                <a:latin typeface="Open Sans Light"/>
              </a:rPr>
              <a:t>It can help people to save money as well.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sp>
        <p:nvSpPr>
          <p:cNvPr id="3" name="TextBox 3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Individual contribution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384518"/>
            <a:ext cx="16230600" cy="11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140" lvl="1" indent="-352570">
              <a:lnSpc>
                <a:spcPts val="4572"/>
              </a:lnSpc>
              <a:buFont typeface="Arial"/>
              <a:buChar char="•"/>
            </a:pPr>
            <a:r>
              <a:rPr lang="en-US" sz="3266">
                <a:solidFill>
                  <a:srgbClr val="000000"/>
                </a:solidFill>
                <a:latin typeface="Open Sans Light"/>
              </a:rPr>
              <a:t>Each person has contributed equally.</a:t>
            </a:r>
          </a:p>
          <a:p>
            <a:pPr marL="705140" lvl="1" indent="-352570">
              <a:lnSpc>
                <a:spcPts val="4572"/>
              </a:lnSpc>
              <a:buFont typeface="Arial"/>
              <a:buChar char="•"/>
            </a:pPr>
            <a:r>
              <a:rPr lang="en-US" sz="3266">
                <a:solidFill>
                  <a:srgbClr val="000000"/>
                </a:solidFill>
                <a:latin typeface="Open Sans Light"/>
              </a:rPr>
              <a:t>We divided ourselves into 4 groups consisting of 2 members each.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48483" y="2527538"/>
            <a:ext cx="3311946" cy="73598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82749" y="2527538"/>
            <a:ext cx="3311946" cy="73598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Snapshots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999" y="-241693"/>
            <a:ext cx="18555999" cy="265929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23208" y="2583144"/>
            <a:ext cx="3311946" cy="73598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28894" y="2557869"/>
            <a:ext cx="3311946" cy="73598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9163" y="612376"/>
            <a:ext cx="12621682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FFFFFF"/>
                </a:solidFill>
                <a:latin typeface="Clear Sans Regular"/>
              </a:rPr>
              <a:t>Snapshots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237</Words>
  <Application>Microsoft Office PowerPoint</Application>
  <PresentationFormat>Custom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Calibri</vt:lpstr>
      <vt:lpstr>Arial</vt:lpstr>
      <vt:lpstr>Hammersmith One Bold</vt:lpstr>
      <vt:lpstr>Open Sans Extra Bold</vt:lpstr>
      <vt:lpstr>Clear Sans Regular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Black Sleek and Professional Basic Simple Presentation</dc:title>
  <cp:lastModifiedBy>Naman Arora</cp:lastModifiedBy>
  <cp:revision>2</cp:revision>
  <dcterms:created xsi:type="dcterms:W3CDTF">2006-08-16T00:00:00Z</dcterms:created>
  <dcterms:modified xsi:type="dcterms:W3CDTF">2022-02-25T11:21:10Z</dcterms:modified>
  <dc:identifier>DAE5I6XjDNw</dc:identifier>
</cp:coreProperties>
</file>